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B4294-E3F0-4AE1-8BEB-7DA65956DCEA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82355-CE00-460C-83F3-93DD58BB5B2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6163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601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469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1317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0360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6316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5264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5892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3332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968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9827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999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5727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130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7918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63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856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F571B-2A26-4069-BA75-44567A665C31}" type="datetimeFigureOut">
              <a:rPr lang="sl-SI" smtClean="0"/>
              <a:t>15.1.2017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0A2C20-19AC-4000-8A6E-B23195AC6F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8395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1149925"/>
            <a:ext cx="9144000" cy="1085418"/>
          </a:xfrm>
        </p:spPr>
        <p:txBody>
          <a:bodyPr/>
          <a:lstStyle/>
          <a:p>
            <a:r>
              <a:rPr lang="sl-SI" b="1" dirty="0" smtClean="0">
                <a:solidFill>
                  <a:schemeClr val="accent2">
                    <a:lumMod val="75000"/>
                  </a:schemeClr>
                </a:solidFill>
              </a:rPr>
              <a:t>TOPOLOŠKO UREJANJE</a:t>
            </a:r>
            <a:endParaRPr lang="sl-SI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9670472" y="6137563"/>
            <a:ext cx="2313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TOMAŽ KRAMER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7419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SEZNAM PREDMETOV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3" y="1509426"/>
            <a:ext cx="9062411" cy="4226356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Matematika 1 (brez pogojev)</a:t>
            </a:r>
          </a:p>
          <a:p>
            <a:r>
              <a:rPr lang="sl-SI" dirty="0" smtClean="0"/>
              <a:t>Algebra (brez pogojev)</a:t>
            </a:r>
          </a:p>
          <a:p>
            <a:r>
              <a:rPr lang="sl-SI" dirty="0" smtClean="0"/>
              <a:t>Programiranje 1 (brez pogojev)</a:t>
            </a:r>
          </a:p>
          <a:p>
            <a:r>
              <a:rPr lang="sl-SI" dirty="0" smtClean="0"/>
              <a:t>Matematika 2 (pogoj: matematika 1 in algebra)</a:t>
            </a:r>
          </a:p>
          <a:p>
            <a:r>
              <a:rPr lang="sl-SI" dirty="0" smtClean="0"/>
              <a:t>Numerične metode 1 (pogoj: matematika 1)</a:t>
            </a:r>
          </a:p>
          <a:p>
            <a:r>
              <a:rPr lang="sl-SI" dirty="0" smtClean="0"/>
              <a:t>Programiranje 2 (pogoj: programiranje 1)</a:t>
            </a:r>
          </a:p>
          <a:p>
            <a:r>
              <a:rPr lang="sl-SI" dirty="0" smtClean="0"/>
              <a:t>Diskretna matematika (pogoj: algebra)</a:t>
            </a:r>
          </a:p>
          <a:p>
            <a:r>
              <a:rPr lang="sl-SI" dirty="0" smtClean="0"/>
              <a:t>Optimizacija (pogoj: numerične metode 1 in diskretna matematika)</a:t>
            </a:r>
          </a:p>
          <a:p>
            <a:r>
              <a:rPr lang="sl-SI" dirty="0" smtClean="0"/>
              <a:t>Računalništvo 1 (pogoj: programiranje 2 in matematika 2)</a:t>
            </a:r>
          </a:p>
          <a:p>
            <a:r>
              <a:rPr lang="sl-SI" dirty="0" smtClean="0"/>
              <a:t>Numerične metode 2 (pogoj: numerične metode 1)</a:t>
            </a:r>
          </a:p>
          <a:p>
            <a:r>
              <a:rPr lang="sl-SI" dirty="0" smtClean="0"/>
              <a:t>Praksa (pogoj: algebra, računalništvo 1 in optimizacija)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4028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-52087" y="1440729"/>
            <a:ext cx="1020031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mat1</a:t>
            </a:r>
            <a:endParaRPr lang="sl-SI" dirty="0"/>
          </a:p>
        </p:txBody>
      </p:sp>
      <p:sp>
        <p:nvSpPr>
          <p:cNvPr id="5" name="Elipsa 4"/>
          <p:cNvSpPr/>
          <p:nvPr/>
        </p:nvSpPr>
        <p:spPr>
          <a:xfrm>
            <a:off x="1144826" y="1440534"/>
            <a:ext cx="95596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prg1</a:t>
            </a:r>
            <a:endParaRPr lang="sl-SI" dirty="0"/>
          </a:p>
        </p:txBody>
      </p:sp>
      <p:sp>
        <p:nvSpPr>
          <p:cNvPr id="6" name="Elipsa 5"/>
          <p:cNvSpPr/>
          <p:nvPr/>
        </p:nvSpPr>
        <p:spPr>
          <a:xfrm>
            <a:off x="2192559" y="1440728"/>
            <a:ext cx="1089305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num1</a:t>
            </a:r>
            <a:endParaRPr lang="sl-SI" dirty="0"/>
          </a:p>
        </p:txBody>
      </p:sp>
      <p:sp>
        <p:nvSpPr>
          <p:cNvPr id="7" name="Elipsa 6"/>
          <p:cNvSpPr/>
          <p:nvPr/>
        </p:nvSpPr>
        <p:spPr>
          <a:xfrm>
            <a:off x="3419355" y="1468388"/>
            <a:ext cx="95596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prg2</a:t>
            </a:r>
            <a:endParaRPr lang="sl-SI" dirty="0"/>
          </a:p>
        </p:txBody>
      </p:sp>
      <p:sp>
        <p:nvSpPr>
          <p:cNvPr id="8" name="Elipsa 7"/>
          <p:cNvSpPr/>
          <p:nvPr/>
        </p:nvSpPr>
        <p:spPr>
          <a:xfrm>
            <a:off x="4537392" y="1468533"/>
            <a:ext cx="95596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alg</a:t>
            </a:r>
            <a:endParaRPr lang="sl-SI" dirty="0"/>
          </a:p>
        </p:txBody>
      </p:sp>
      <p:sp>
        <p:nvSpPr>
          <p:cNvPr id="9" name="Elipsa 8"/>
          <p:cNvSpPr/>
          <p:nvPr/>
        </p:nvSpPr>
        <p:spPr>
          <a:xfrm>
            <a:off x="9194330" y="1440485"/>
            <a:ext cx="95596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err="1" smtClean="0"/>
              <a:t>opt</a:t>
            </a:r>
            <a:endParaRPr lang="sl-SI" dirty="0"/>
          </a:p>
        </p:txBody>
      </p:sp>
      <p:sp>
        <p:nvSpPr>
          <p:cNvPr id="10" name="Elipsa 9"/>
          <p:cNvSpPr/>
          <p:nvPr/>
        </p:nvSpPr>
        <p:spPr>
          <a:xfrm>
            <a:off x="10204299" y="1440339"/>
            <a:ext cx="95596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rač1</a:t>
            </a:r>
            <a:endParaRPr lang="sl-SI" dirty="0"/>
          </a:p>
        </p:txBody>
      </p:sp>
      <p:sp>
        <p:nvSpPr>
          <p:cNvPr id="11" name="Elipsa 10"/>
          <p:cNvSpPr/>
          <p:nvPr/>
        </p:nvSpPr>
        <p:spPr>
          <a:xfrm>
            <a:off x="8130355" y="1440340"/>
            <a:ext cx="95596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DM</a:t>
            </a:r>
            <a:endParaRPr lang="sl-SI" dirty="0"/>
          </a:p>
        </p:txBody>
      </p:sp>
      <p:sp>
        <p:nvSpPr>
          <p:cNvPr id="12" name="Elipsa 11"/>
          <p:cNvSpPr/>
          <p:nvPr/>
        </p:nvSpPr>
        <p:spPr>
          <a:xfrm>
            <a:off x="6874827" y="1440340"/>
            <a:ext cx="1085878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num2</a:t>
            </a:r>
            <a:endParaRPr lang="sl-SI" dirty="0"/>
          </a:p>
        </p:txBody>
      </p:sp>
      <p:sp>
        <p:nvSpPr>
          <p:cNvPr id="13" name="Elipsa 12"/>
          <p:cNvSpPr/>
          <p:nvPr/>
        </p:nvSpPr>
        <p:spPr>
          <a:xfrm>
            <a:off x="5619900" y="1440534"/>
            <a:ext cx="109622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mat2</a:t>
            </a:r>
            <a:endParaRPr lang="sl-SI" dirty="0"/>
          </a:p>
        </p:txBody>
      </p:sp>
      <p:sp>
        <p:nvSpPr>
          <p:cNvPr id="22" name="Elipsa 21"/>
          <p:cNvSpPr/>
          <p:nvPr/>
        </p:nvSpPr>
        <p:spPr>
          <a:xfrm>
            <a:off x="11160263" y="1385265"/>
            <a:ext cx="1020031" cy="9143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err="1" smtClean="0"/>
              <a:t>pra</a:t>
            </a:r>
            <a:endParaRPr lang="sl-SI" dirty="0"/>
          </a:p>
        </p:txBody>
      </p:sp>
      <p:cxnSp>
        <p:nvCxnSpPr>
          <p:cNvPr id="24" name="Ukrivljen povezovalnik 23"/>
          <p:cNvCxnSpPr>
            <a:stCxn id="4" idx="0"/>
            <a:endCxn id="6" idx="0"/>
          </p:cNvCxnSpPr>
          <p:nvPr/>
        </p:nvCxnSpPr>
        <p:spPr>
          <a:xfrm rot="5400000" flipH="1" flipV="1">
            <a:off x="1597570" y="301088"/>
            <a:ext cx="1" cy="2279283"/>
          </a:xfrm>
          <a:prstGeom prst="curvedConnector3">
            <a:avLst>
              <a:gd name="adj1" fmla="val 22860100000"/>
            </a:avLst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Ukrivljen povezovalnik 35"/>
          <p:cNvCxnSpPr>
            <a:stCxn id="4" idx="4"/>
            <a:endCxn id="13" idx="4"/>
          </p:cNvCxnSpPr>
          <p:nvPr/>
        </p:nvCxnSpPr>
        <p:spPr>
          <a:xfrm rot="5400000" flipH="1" flipV="1">
            <a:off x="3312872" y="-583137"/>
            <a:ext cx="195" cy="5710083"/>
          </a:xfrm>
          <a:prstGeom prst="curvedConnector3">
            <a:avLst>
              <a:gd name="adj1" fmla="val -273538462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Ukrivljen povezovalnik 43"/>
          <p:cNvCxnSpPr>
            <a:stCxn id="5" idx="0"/>
            <a:endCxn id="7" idx="0"/>
          </p:cNvCxnSpPr>
          <p:nvPr/>
        </p:nvCxnSpPr>
        <p:spPr>
          <a:xfrm rot="16200000" flipH="1">
            <a:off x="2746145" y="317197"/>
            <a:ext cx="27854" cy="2274529"/>
          </a:xfrm>
          <a:prstGeom prst="curvedConnector3">
            <a:avLst>
              <a:gd name="adj1" fmla="val -820708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Ukrivljen povezovalnik 45"/>
          <p:cNvCxnSpPr>
            <a:stCxn id="6" idx="4"/>
            <a:endCxn id="12" idx="4"/>
          </p:cNvCxnSpPr>
          <p:nvPr/>
        </p:nvCxnSpPr>
        <p:spPr>
          <a:xfrm rot="5400000" flipH="1" flipV="1">
            <a:off x="5077295" y="-68470"/>
            <a:ext cx="388" cy="4680554"/>
          </a:xfrm>
          <a:prstGeom prst="curvedConnector3">
            <a:avLst>
              <a:gd name="adj1" fmla="val -151757216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Ukrivljen povezovalnik 47"/>
          <p:cNvCxnSpPr>
            <a:stCxn id="6" idx="7"/>
            <a:endCxn id="9" idx="0"/>
          </p:cNvCxnSpPr>
          <p:nvPr/>
        </p:nvCxnSpPr>
        <p:spPr>
          <a:xfrm rot="5400000" flipH="1" flipV="1">
            <a:off x="6336335" y="-1773511"/>
            <a:ext cx="121980" cy="6549973"/>
          </a:xfrm>
          <a:prstGeom prst="curvedConnector3">
            <a:avLst>
              <a:gd name="adj1" fmla="val 73037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Ukrivljen povezovalnik 49"/>
          <p:cNvCxnSpPr>
            <a:stCxn id="7" idx="7"/>
            <a:endCxn id="10" idx="0"/>
          </p:cNvCxnSpPr>
          <p:nvPr/>
        </p:nvCxnSpPr>
        <p:spPr>
          <a:xfrm rot="5400000" flipH="1" flipV="1">
            <a:off x="7383908" y="-1708248"/>
            <a:ext cx="149786" cy="6446960"/>
          </a:xfrm>
          <a:prstGeom prst="curvedConnector3">
            <a:avLst>
              <a:gd name="adj1" fmla="val 41911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Ukrivljen povezovalnik 51"/>
          <p:cNvCxnSpPr>
            <a:stCxn id="8" idx="7"/>
            <a:endCxn id="13" idx="1"/>
          </p:cNvCxnSpPr>
          <p:nvPr/>
        </p:nvCxnSpPr>
        <p:spPr>
          <a:xfrm rot="5400000" flipH="1" flipV="1">
            <a:off x="5552899" y="1362731"/>
            <a:ext cx="27999" cy="427080"/>
          </a:xfrm>
          <a:prstGeom prst="curvedConnector3">
            <a:avLst>
              <a:gd name="adj1" fmla="val 411068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Ukrivljen povezovalnik 63"/>
          <p:cNvCxnSpPr>
            <a:stCxn id="8" idx="5"/>
            <a:endCxn id="11" idx="4"/>
          </p:cNvCxnSpPr>
          <p:nvPr/>
        </p:nvCxnSpPr>
        <p:spPr>
          <a:xfrm rot="16200000" flipH="1">
            <a:off x="6934075" y="597351"/>
            <a:ext cx="93544" cy="3254979"/>
          </a:xfrm>
          <a:prstGeom prst="curvedConnector3">
            <a:avLst>
              <a:gd name="adj1" fmla="val 374516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Ukrivljen povezovalnik 65"/>
          <p:cNvCxnSpPr>
            <a:stCxn id="8" idx="4"/>
            <a:endCxn id="22" idx="4"/>
          </p:cNvCxnSpPr>
          <p:nvPr/>
        </p:nvCxnSpPr>
        <p:spPr>
          <a:xfrm rot="5400000" flipH="1" flipV="1">
            <a:off x="8342753" y="-1027719"/>
            <a:ext cx="145" cy="6654905"/>
          </a:xfrm>
          <a:prstGeom prst="curvedConnector3">
            <a:avLst>
              <a:gd name="adj1" fmla="val -501629655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Ukrivljen povezovalnik 68"/>
          <p:cNvCxnSpPr>
            <a:stCxn id="13" idx="7"/>
            <a:endCxn id="10" idx="1"/>
          </p:cNvCxnSpPr>
          <p:nvPr/>
        </p:nvCxnSpPr>
        <p:spPr>
          <a:xfrm rot="5400000" flipH="1" flipV="1">
            <a:off x="8449844" y="-332181"/>
            <a:ext cx="195" cy="3788711"/>
          </a:xfrm>
          <a:prstGeom prst="curvedConnector3">
            <a:avLst>
              <a:gd name="adj1" fmla="val 22238923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Ukrivljen povezovalnik 71"/>
          <p:cNvCxnSpPr>
            <a:stCxn id="11" idx="5"/>
            <a:endCxn id="9" idx="4"/>
          </p:cNvCxnSpPr>
          <p:nvPr/>
        </p:nvCxnSpPr>
        <p:spPr>
          <a:xfrm rot="16200000" flipH="1">
            <a:off x="9248375" y="1847821"/>
            <a:ext cx="121882" cy="725991"/>
          </a:xfrm>
          <a:prstGeom prst="curvedConnector3">
            <a:avLst>
              <a:gd name="adj1" fmla="val 287558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Ukrivljen povezovalnik 73"/>
          <p:cNvCxnSpPr>
            <a:stCxn id="9" idx="5"/>
            <a:endCxn id="22" idx="3"/>
          </p:cNvCxnSpPr>
          <p:nvPr/>
        </p:nvCxnSpPr>
        <p:spPr>
          <a:xfrm rot="16200000" flipH="1">
            <a:off x="10652104" y="1508212"/>
            <a:ext cx="15730" cy="1299347"/>
          </a:xfrm>
          <a:prstGeom prst="curvedConnector3">
            <a:avLst>
              <a:gd name="adj1" fmla="val 2404577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Ukrivljen povezovalnik 75"/>
          <p:cNvCxnSpPr>
            <a:stCxn id="10" idx="7"/>
            <a:endCxn id="22" idx="0"/>
          </p:cNvCxnSpPr>
          <p:nvPr/>
        </p:nvCxnSpPr>
        <p:spPr>
          <a:xfrm rot="5400000" flipH="1" flipV="1">
            <a:off x="11256867" y="1148664"/>
            <a:ext cx="176811" cy="650014"/>
          </a:xfrm>
          <a:prstGeom prst="curvedConnector3">
            <a:avLst>
              <a:gd name="adj1" fmla="val 22929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0" name="Elipsa 99"/>
          <p:cNvSpPr/>
          <p:nvPr/>
        </p:nvSpPr>
        <p:spPr>
          <a:xfrm>
            <a:off x="8289285" y="4654981"/>
            <a:ext cx="1020031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4</a:t>
            </a:r>
            <a:endParaRPr lang="sl-SI" dirty="0"/>
          </a:p>
        </p:txBody>
      </p:sp>
      <p:sp>
        <p:nvSpPr>
          <p:cNvPr id="101" name="Elipsa 100"/>
          <p:cNvSpPr/>
          <p:nvPr/>
        </p:nvSpPr>
        <p:spPr>
          <a:xfrm>
            <a:off x="6206108" y="4654981"/>
            <a:ext cx="1020031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3</a:t>
            </a:r>
            <a:endParaRPr lang="sl-SI" dirty="0"/>
          </a:p>
        </p:txBody>
      </p:sp>
      <p:sp>
        <p:nvSpPr>
          <p:cNvPr id="102" name="Elipsa 101"/>
          <p:cNvSpPr/>
          <p:nvPr/>
        </p:nvSpPr>
        <p:spPr>
          <a:xfrm>
            <a:off x="4461916" y="4654982"/>
            <a:ext cx="1020031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2</a:t>
            </a:r>
            <a:endParaRPr lang="sl-SI" dirty="0"/>
          </a:p>
        </p:txBody>
      </p:sp>
      <p:sp>
        <p:nvSpPr>
          <p:cNvPr id="103" name="Elipsa 102"/>
          <p:cNvSpPr/>
          <p:nvPr/>
        </p:nvSpPr>
        <p:spPr>
          <a:xfrm>
            <a:off x="2612322" y="4654982"/>
            <a:ext cx="1020031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104" name="Elipsa 103"/>
          <p:cNvSpPr/>
          <p:nvPr/>
        </p:nvSpPr>
        <p:spPr>
          <a:xfrm>
            <a:off x="631297" y="4654980"/>
            <a:ext cx="1020031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0</a:t>
            </a:r>
            <a:endParaRPr lang="sl-SI" dirty="0"/>
          </a:p>
        </p:txBody>
      </p:sp>
      <p:cxnSp>
        <p:nvCxnSpPr>
          <p:cNvPr id="106" name="Ukrivljen povezovalnik 105"/>
          <p:cNvCxnSpPr>
            <a:stCxn id="104" idx="5"/>
            <a:endCxn id="103" idx="4"/>
          </p:cNvCxnSpPr>
          <p:nvPr/>
        </p:nvCxnSpPr>
        <p:spPr>
          <a:xfrm rot="16200000" flipH="1">
            <a:off x="2251274" y="4615190"/>
            <a:ext cx="121739" cy="1620390"/>
          </a:xfrm>
          <a:prstGeom prst="curvedConnector3">
            <a:avLst>
              <a:gd name="adj1" fmla="val 287779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8" name="Ukrivljen povezovalnik 107"/>
          <p:cNvCxnSpPr>
            <a:stCxn id="101" idx="4"/>
            <a:endCxn id="100" idx="4"/>
          </p:cNvCxnSpPr>
          <p:nvPr/>
        </p:nvCxnSpPr>
        <p:spPr>
          <a:xfrm rot="16200000" flipH="1">
            <a:off x="7757712" y="4444665"/>
            <a:ext cx="12700" cy="2083177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Ukrivljen povezovalnik 109"/>
          <p:cNvCxnSpPr>
            <a:stCxn id="101" idx="3"/>
            <a:endCxn id="103" idx="5"/>
          </p:cNvCxnSpPr>
          <p:nvPr/>
        </p:nvCxnSpPr>
        <p:spPr>
          <a:xfrm rot="5400000">
            <a:off x="4919231" y="3928260"/>
            <a:ext cx="1" cy="2872515"/>
          </a:xfrm>
          <a:prstGeom prst="curvedConnector3">
            <a:avLst>
              <a:gd name="adj1" fmla="val 35033800000"/>
            </a:avLst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2" name="Ukrivljen povezovalnik 111"/>
          <p:cNvCxnSpPr>
            <a:stCxn id="102" idx="0"/>
            <a:endCxn id="100" idx="0"/>
          </p:cNvCxnSpPr>
          <p:nvPr/>
        </p:nvCxnSpPr>
        <p:spPr>
          <a:xfrm rot="5400000" flipH="1" flipV="1">
            <a:off x="6885616" y="2741298"/>
            <a:ext cx="1" cy="3827369"/>
          </a:xfrm>
          <a:prstGeom prst="curvedConnector3">
            <a:avLst>
              <a:gd name="adj1" fmla="val 2286010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4" name="Ukrivljen povezovalnik 113"/>
          <p:cNvCxnSpPr>
            <a:stCxn id="103" idx="0"/>
            <a:endCxn id="102" idx="1"/>
          </p:cNvCxnSpPr>
          <p:nvPr/>
        </p:nvCxnSpPr>
        <p:spPr>
          <a:xfrm rot="16200000" flipH="1">
            <a:off x="3805948" y="3971371"/>
            <a:ext cx="121737" cy="1488958"/>
          </a:xfrm>
          <a:prstGeom prst="curvedConnector3">
            <a:avLst>
              <a:gd name="adj1" fmla="val -187782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Raven povezovalnik 118"/>
          <p:cNvCxnSpPr/>
          <p:nvPr/>
        </p:nvCxnSpPr>
        <p:spPr>
          <a:xfrm flipH="1">
            <a:off x="817418" y="4197927"/>
            <a:ext cx="8645237" cy="166254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1" name="Raven povezovalnik 120"/>
          <p:cNvCxnSpPr/>
          <p:nvPr/>
        </p:nvCxnSpPr>
        <p:spPr>
          <a:xfrm>
            <a:off x="647688" y="4017818"/>
            <a:ext cx="9362607" cy="175952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988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01" grpId="0" animBg="1"/>
      <p:bldP spid="102" grpId="0" animBg="1"/>
      <p:bldP spid="103" grpId="0" animBg="1"/>
      <p:bldP spid="1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1144826" y="1440534"/>
            <a:ext cx="95596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DM</a:t>
            </a:r>
            <a:endParaRPr lang="sl-SI" dirty="0"/>
          </a:p>
        </p:txBody>
      </p:sp>
      <p:sp>
        <p:nvSpPr>
          <p:cNvPr id="5" name="Elipsa 4"/>
          <p:cNvSpPr/>
          <p:nvPr/>
        </p:nvSpPr>
        <p:spPr>
          <a:xfrm>
            <a:off x="2192559" y="1440728"/>
            <a:ext cx="1089305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mat1</a:t>
            </a:r>
            <a:endParaRPr lang="sl-SI" dirty="0"/>
          </a:p>
        </p:txBody>
      </p:sp>
      <p:sp>
        <p:nvSpPr>
          <p:cNvPr id="6" name="Elipsa 5"/>
          <p:cNvSpPr/>
          <p:nvPr/>
        </p:nvSpPr>
        <p:spPr>
          <a:xfrm>
            <a:off x="3356318" y="1468388"/>
            <a:ext cx="1082565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num1</a:t>
            </a:r>
            <a:endParaRPr lang="sl-SI" dirty="0"/>
          </a:p>
        </p:txBody>
      </p:sp>
      <p:sp>
        <p:nvSpPr>
          <p:cNvPr id="7" name="Elipsa 6"/>
          <p:cNvSpPr/>
          <p:nvPr/>
        </p:nvSpPr>
        <p:spPr>
          <a:xfrm>
            <a:off x="4501921" y="1468533"/>
            <a:ext cx="108704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num2</a:t>
            </a:r>
            <a:endParaRPr lang="sl-SI" dirty="0"/>
          </a:p>
        </p:txBody>
      </p:sp>
      <p:sp>
        <p:nvSpPr>
          <p:cNvPr id="8" name="Elipsa 7"/>
          <p:cNvSpPr/>
          <p:nvPr/>
        </p:nvSpPr>
        <p:spPr>
          <a:xfrm>
            <a:off x="9194330" y="1440485"/>
            <a:ext cx="95596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prg2</a:t>
            </a:r>
            <a:endParaRPr lang="sl-SI" dirty="0"/>
          </a:p>
        </p:txBody>
      </p:sp>
      <p:sp>
        <p:nvSpPr>
          <p:cNvPr id="9" name="Elipsa 8"/>
          <p:cNvSpPr/>
          <p:nvPr/>
        </p:nvSpPr>
        <p:spPr>
          <a:xfrm>
            <a:off x="10204299" y="1440339"/>
            <a:ext cx="95596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rač1</a:t>
            </a:r>
            <a:endParaRPr lang="sl-SI" dirty="0"/>
          </a:p>
        </p:txBody>
      </p:sp>
      <p:sp>
        <p:nvSpPr>
          <p:cNvPr id="10" name="Elipsa 9"/>
          <p:cNvSpPr/>
          <p:nvPr/>
        </p:nvSpPr>
        <p:spPr>
          <a:xfrm>
            <a:off x="8014710" y="1440340"/>
            <a:ext cx="1071609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prog1</a:t>
            </a:r>
            <a:endParaRPr lang="sl-SI" dirty="0"/>
          </a:p>
        </p:txBody>
      </p:sp>
      <p:sp>
        <p:nvSpPr>
          <p:cNvPr id="11" name="Elipsa 10"/>
          <p:cNvSpPr/>
          <p:nvPr/>
        </p:nvSpPr>
        <p:spPr>
          <a:xfrm>
            <a:off x="6874827" y="1440340"/>
            <a:ext cx="1085878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err="1" smtClean="0"/>
              <a:t>opt</a:t>
            </a:r>
            <a:endParaRPr lang="sl-SI" dirty="0"/>
          </a:p>
        </p:txBody>
      </p:sp>
      <p:sp>
        <p:nvSpPr>
          <p:cNvPr id="12" name="Elipsa 11"/>
          <p:cNvSpPr/>
          <p:nvPr/>
        </p:nvSpPr>
        <p:spPr>
          <a:xfrm>
            <a:off x="5619900" y="1440534"/>
            <a:ext cx="109622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mat2</a:t>
            </a:r>
            <a:endParaRPr lang="sl-SI" dirty="0"/>
          </a:p>
        </p:txBody>
      </p:sp>
      <p:sp>
        <p:nvSpPr>
          <p:cNvPr id="13" name="Elipsa 12"/>
          <p:cNvSpPr/>
          <p:nvPr/>
        </p:nvSpPr>
        <p:spPr>
          <a:xfrm>
            <a:off x="11160263" y="1385265"/>
            <a:ext cx="1020031" cy="9143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err="1" smtClean="0"/>
              <a:t>pra</a:t>
            </a:r>
            <a:endParaRPr lang="sl-SI" dirty="0"/>
          </a:p>
        </p:txBody>
      </p:sp>
      <p:sp>
        <p:nvSpPr>
          <p:cNvPr id="27" name="Elipsa 26"/>
          <p:cNvSpPr/>
          <p:nvPr/>
        </p:nvSpPr>
        <p:spPr>
          <a:xfrm>
            <a:off x="-8729" y="1398775"/>
            <a:ext cx="1016063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alg</a:t>
            </a:r>
            <a:endParaRPr lang="sl-SI" dirty="0"/>
          </a:p>
        </p:txBody>
      </p:sp>
      <p:sp>
        <p:nvSpPr>
          <p:cNvPr id="28" name="Elipsa 27"/>
          <p:cNvSpPr/>
          <p:nvPr/>
        </p:nvSpPr>
        <p:spPr>
          <a:xfrm>
            <a:off x="1144826" y="2922970"/>
            <a:ext cx="95596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prg2</a:t>
            </a:r>
            <a:endParaRPr lang="sl-SI" dirty="0"/>
          </a:p>
        </p:txBody>
      </p:sp>
      <p:sp>
        <p:nvSpPr>
          <p:cNvPr id="29" name="Elipsa 28"/>
          <p:cNvSpPr/>
          <p:nvPr/>
        </p:nvSpPr>
        <p:spPr>
          <a:xfrm>
            <a:off x="2192559" y="2923164"/>
            <a:ext cx="1089305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mat1</a:t>
            </a:r>
            <a:endParaRPr lang="sl-SI" dirty="0"/>
          </a:p>
        </p:txBody>
      </p:sp>
      <p:sp>
        <p:nvSpPr>
          <p:cNvPr id="30" name="Elipsa 29"/>
          <p:cNvSpPr/>
          <p:nvPr/>
        </p:nvSpPr>
        <p:spPr>
          <a:xfrm>
            <a:off x="3356318" y="2950824"/>
            <a:ext cx="1082565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alg</a:t>
            </a:r>
            <a:endParaRPr lang="sl-SI" dirty="0"/>
          </a:p>
        </p:txBody>
      </p:sp>
      <p:sp>
        <p:nvSpPr>
          <p:cNvPr id="31" name="Elipsa 30"/>
          <p:cNvSpPr/>
          <p:nvPr/>
        </p:nvSpPr>
        <p:spPr>
          <a:xfrm>
            <a:off x="4501921" y="2950969"/>
            <a:ext cx="108704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mat2</a:t>
            </a:r>
            <a:endParaRPr lang="sl-SI" dirty="0"/>
          </a:p>
        </p:txBody>
      </p:sp>
      <p:sp>
        <p:nvSpPr>
          <p:cNvPr id="32" name="Elipsa 31"/>
          <p:cNvSpPr/>
          <p:nvPr/>
        </p:nvSpPr>
        <p:spPr>
          <a:xfrm>
            <a:off x="9212920" y="2922775"/>
            <a:ext cx="95596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rač1</a:t>
            </a:r>
            <a:endParaRPr lang="sl-SI" dirty="0"/>
          </a:p>
        </p:txBody>
      </p:sp>
      <p:sp>
        <p:nvSpPr>
          <p:cNvPr id="33" name="Elipsa 32"/>
          <p:cNvSpPr/>
          <p:nvPr/>
        </p:nvSpPr>
        <p:spPr>
          <a:xfrm>
            <a:off x="10204299" y="2922775"/>
            <a:ext cx="95596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err="1" smtClean="0"/>
              <a:t>opt</a:t>
            </a:r>
            <a:endParaRPr lang="sl-SI" dirty="0"/>
          </a:p>
        </p:txBody>
      </p:sp>
      <p:sp>
        <p:nvSpPr>
          <p:cNvPr id="34" name="Elipsa 33"/>
          <p:cNvSpPr/>
          <p:nvPr/>
        </p:nvSpPr>
        <p:spPr>
          <a:xfrm>
            <a:off x="8014710" y="2922776"/>
            <a:ext cx="1071609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DM</a:t>
            </a:r>
            <a:endParaRPr lang="sl-SI" dirty="0"/>
          </a:p>
        </p:txBody>
      </p:sp>
      <p:sp>
        <p:nvSpPr>
          <p:cNvPr id="35" name="Elipsa 34"/>
          <p:cNvSpPr/>
          <p:nvPr/>
        </p:nvSpPr>
        <p:spPr>
          <a:xfrm>
            <a:off x="6874827" y="2922776"/>
            <a:ext cx="1085878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num2</a:t>
            </a:r>
            <a:endParaRPr lang="sl-SI" dirty="0"/>
          </a:p>
        </p:txBody>
      </p:sp>
      <p:sp>
        <p:nvSpPr>
          <p:cNvPr id="36" name="Elipsa 35"/>
          <p:cNvSpPr/>
          <p:nvPr/>
        </p:nvSpPr>
        <p:spPr>
          <a:xfrm>
            <a:off x="5619900" y="2922970"/>
            <a:ext cx="109622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num1</a:t>
            </a:r>
            <a:endParaRPr lang="sl-SI" dirty="0"/>
          </a:p>
        </p:txBody>
      </p:sp>
      <p:sp>
        <p:nvSpPr>
          <p:cNvPr id="37" name="Elipsa 36"/>
          <p:cNvSpPr/>
          <p:nvPr/>
        </p:nvSpPr>
        <p:spPr>
          <a:xfrm>
            <a:off x="11160263" y="2867701"/>
            <a:ext cx="1020031" cy="9143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err="1" smtClean="0"/>
              <a:t>pra</a:t>
            </a:r>
            <a:endParaRPr lang="sl-SI" dirty="0"/>
          </a:p>
        </p:txBody>
      </p:sp>
      <p:sp>
        <p:nvSpPr>
          <p:cNvPr id="38" name="Elipsa 37"/>
          <p:cNvSpPr/>
          <p:nvPr/>
        </p:nvSpPr>
        <p:spPr>
          <a:xfrm>
            <a:off x="-8729" y="2881211"/>
            <a:ext cx="1016063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prg1</a:t>
            </a:r>
            <a:endParaRPr lang="sl-SI" dirty="0"/>
          </a:p>
        </p:txBody>
      </p:sp>
      <p:sp>
        <p:nvSpPr>
          <p:cNvPr id="39" name="Elipsa 38"/>
          <p:cNvSpPr/>
          <p:nvPr/>
        </p:nvSpPr>
        <p:spPr>
          <a:xfrm>
            <a:off x="1135793" y="4501897"/>
            <a:ext cx="1039451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mat1</a:t>
            </a:r>
            <a:endParaRPr lang="sl-SI" dirty="0"/>
          </a:p>
        </p:txBody>
      </p:sp>
      <p:sp>
        <p:nvSpPr>
          <p:cNvPr id="40" name="Elipsa 39"/>
          <p:cNvSpPr/>
          <p:nvPr/>
        </p:nvSpPr>
        <p:spPr>
          <a:xfrm>
            <a:off x="2267013" y="4502091"/>
            <a:ext cx="1089305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prg2</a:t>
            </a:r>
            <a:endParaRPr lang="sl-SI" dirty="0"/>
          </a:p>
        </p:txBody>
      </p:sp>
      <p:sp>
        <p:nvSpPr>
          <p:cNvPr id="41" name="Elipsa 40"/>
          <p:cNvSpPr/>
          <p:nvPr/>
        </p:nvSpPr>
        <p:spPr>
          <a:xfrm>
            <a:off x="3430772" y="4529751"/>
            <a:ext cx="1082565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num1</a:t>
            </a:r>
            <a:endParaRPr lang="sl-SI" dirty="0"/>
          </a:p>
        </p:txBody>
      </p:sp>
      <p:sp>
        <p:nvSpPr>
          <p:cNvPr id="42" name="Elipsa 41"/>
          <p:cNvSpPr/>
          <p:nvPr/>
        </p:nvSpPr>
        <p:spPr>
          <a:xfrm>
            <a:off x="4576375" y="4529896"/>
            <a:ext cx="108704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alg</a:t>
            </a:r>
            <a:endParaRPr lang="sl-SI" dirty="0"/>
          </a:p>
        </p:txBody>
      </p:sp>
      <p:sp>
        <p:nvSpPr>
          <p:cNvPr id="43" name="Elipsa 42"/>
          <p:cNvSpPr/>
          <p:nvPr/>
        </p:nvSpPr>
        <p:spPr>
          <a:xfrm>
            <a:off x="9287374" y="4501702"/>
            <a:ext cx="95596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rač1</a:t>
            </a:r>
            <a:endParaRPr lang="sl-SI" dirty="0"/>
          </a:p>
        </p:txBody>
      </p:sp>
      <p:sp>
        <p:nvSpPr>
          <p:cNvPr id="44" name="Elipsa 43"/>
          <p:cNvSpPr/>
          <p:nvPr/>
        </p:nvSpPr>
        <p:spPr>
          <a:xfrm>
            <a:off x="10278753" y="4501702"/>
            <a:ext cx="95596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err="1" smtClean="0"/>
              <a:t>opt</a:t>
            </a:r>
            <a:endParaRPr lang="sl-SI" dirty="0"/>
          </a:p>
        </p:txBody>
      </p:sp>
      <p:sp>
        <p:nvSpPr>
          <p:cNvPr id="45" name="Elipsa 44"/>
          <p:cNvSpPr/>
          <p:nvPr/>
        </p:nvSpPr>
        <p:spPr>
          <a:xfrm>
            <a:off x="8089164" y="4501703"/>
            <a:ext cx="1071609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err="1" smtClean="0"/>
              <a:t>opt</a:t>
            </a:r>
            <a:endParaRPr lang="sl-SI" dirty="0"/>
          </a:p>
        </p:txBody>
      </p:sp>
      <p:sp>
        <p:nvSpPr>
          <p:cNvPr id="46" name="Elipsa 45"/>
          <p:cNvSpPr/>
          <p:nvPr/>
        </p:nvSpPr>
        <p:spPr>
          <a:xfrm>
            <a:off x="6949281" y="4501703"/>
            <a:ext cx="1085878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DM</a:t>
            </a:r>
            <a:endParaRPr lang="sl-SI" dirty="0"/>
          </a:p>
        </p:txBody>
      </p:sp>
      <p:sp>
        <p:nvSpPr>
          <p:cNvPr id="47" name="Elipsa 46"/>
          <p:cNvSpPr/>
          <p:nvPr/>
        </p:nvSpPr>
        <p:spPr>
          <a:xfrm>
            <a:off x="5694354" y="4501897"/>
            <a:ext cx="1096224" cy="831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num2</a:t>
            </a:r>
            <a:endParaRPr lang="sl-SI" dirty="0"/>
          </a:p>
        </p:txBody>
      </p:sp>
      <p:sp>
        <p:nvSpPr>
          <p:cNvPr id="48" name="Elipsa 47"/>
          <p:cNvSpPr/>
          <p:nvPr/>
        </p:nvSpPr>
        <p:spPr>
          <a:xfrm>
            <a:off x="11234717" y="4446628"/>
            <a:ext cx="1020031" cy="9143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err="1" smtClean="0"/>
              <a:t>pra</a:t>
            </a:r>
            <a:endParaRPr lang="sl-SI" dirty="0"/>
          </a:p>
        </p:txBody>
      </p:sp>
      <p:sp>
        <p:nvSpPr>
          <p:cNvPr id="49" name="Elipsa 48"/>
          <p:cNvSpPr/>
          <p:nvPr/>
        </p:nvSpPr>
        <p:spPr>
          <a:xfrm>
            <a:off x="65725" y="4460138"/>
            <a:ext cx="1016063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prg1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45970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305</TotalTime>
  <Words>149</Words>
  <Application>Microsoft Office PowerPoint</Application>
  <PresentationFormat>Širokozaslonsko</PresentationFormat>
  <Paragraphs>63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Gladko</vt:lpstr>
      <vt:lpstr>TOPOLOŠKO UREJANJE</vt:lpstr>
      <vt:lpstr>SEZNAM PREDMETOV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TOPOLOŠKO UREJANJE</dc:title>
  <dc:creator>Tomaz4</dc:creator>
  <cp:lastModifiedBy>Tomaz4</cp:lastModifiedBy>
  <cp:revision>13</cp:revision>
  <dcterms:created xsi:type="dcterms:W3CDTF">2017-01-09T21:18:00Z</dcterms:created>
  <dcterms:modified xsi:type="dcterms:W3CDTF">2017-01-15T21:37:18Z</dcterms:modified>
</cp:coreProperties>
</file>